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3F9E-E347-498B-B3DE-130BC1E0F930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00FC-44F1-49E0-B210-8BBC04CFDA0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3F9E-E347-498B-B3DE-130BC1E0F930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00FC-44F1-49E0-B210-8BBC04CFDA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3F9E-E347-498B-B3DE-130BC1E0F930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00FC-44F1-49E0-B210-8BBC04CFDA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3F9E-E347-498B-B3DE-130BC1E0F930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00FC-44F1-49E0-B210-8BBC04CFDA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3F9E-E347-498B-B3DE-130BC1E0F930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00FC-44F1-49E0-B210-8BBC04CFDA0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3F9E-E347-498B-B3DE-130BC1E0F930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00FC-44F1-49E0-B210-8BBC04CFDA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3F9E-E347-498B-B3DE-130BC1E0F930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00FC-44F1-49E0-B210-8BBC04CFDA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3F9E-E347-498B-B3DE-130BC1E0F930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00FC-44F1-49E0-B210-8BBC04CFDA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3F9E-E347-498B-B3DE-130BC1E0F930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00FC-44F1-49E0-B210-8BBC04CFDA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3F9E-E347-498B-B3DE-130BC1E0F930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00FC-44F1-49E0-B210-8BBC04CFDA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3F9E-E347-498B-B3DE-130BC1E0F930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2F600FC-44F1-49E0-B210-8BBC04CFDA0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F103F9E-E347-498B-B3DE-130BC1E0F930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2F600FC-44F1-49E0-B210-8BBC04CFDA08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Инфинитив</a:t>
            </a:r>
            <a:endParaRPr lang="en-US" sz="4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Када се користи инфинитив?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Треба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волети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запети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 па ћеш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постићи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успех.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За грађење будућег времена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ћеш постићи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Као допуна глагола непотпуног значења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треба волети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 наредним реченицама уочите глаголе у инфинитиву и одредите њихове инфинитивне основе: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Баш је забавно певати на екскурзији.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Важно је стићи на време.</a:t>
            </a:r>
          </a:p>
          <a:p>
            <a:endParaRPr lang="sr-Cyrl-R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Баш је забавно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певати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на екскурзији.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Важно је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стићи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на време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певати – пева - ти      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пева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тићи – стиг – ох       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стиг</a:t>
            </a:r>
            <a:endParaRPr lang="sr-Cyrl-RS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dirty="0" smtClean="0"/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rot="5400000" flipH="1" flipV="1">
            <a:off x="3810000" y="3962400"/>
            <a:ext cx="381000" cy="381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16200000" flipH="1">
            <a:off x="3810000" y="3962400"/>
            <a:ext cx="381000" cy="381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ight Arrow 8"/>
          <p:cNvSpPr/>
          <p:nvPr/>
        </p:nvSpPr>
        <p:spPr>
          <a:xfrm>
            <a:off x="4343400" y="4114800"/>
            <a:ext cx="6096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3581400" y="4648200"/>
            <a:ext cx="60960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10800000" flipV="1">
            <a:off x="3581400" y="4648200"/>
            <a:ext cx="60960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ight Arrow 15"/>
          <p:cNvSpPr/>
          <p:nvPr/>
        </p:nvSpPr>
        <p:spPr>
          <a:xfrm>
            <a:off x="4343400" y="4800600"/>
            <a:ext cx="6096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Обратите пажњу на истакнуте речи у пословицама: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Лако ти је имовину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стећи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ал’ је тешко исту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сачувати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Богата је тешко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даривати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сита госта још теже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частити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- Којој врсти речи припадају истакнуте речи?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Глаголи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стећи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сачувати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даривати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частити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Да ли нам ови глаголи показују време вршења радње?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Да ли можемо да закључимо која лица врше ове радње?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Можемо ли да одредимо да ли су ови глаголи у једнини или множини?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Одговор на сва три питања је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Зашто?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Зато што су ови глаголи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стећи, сачувати, даривати, частити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 дати у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инфинитиву.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Шта је инфинитив?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sr-Cyrl-RS" sz="36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Инфинитив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је основни глаголски облик којим се само именује глаголска радња, а не казује нам ни време вршења радње, ни лице, а ни број.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Пошто нам не казује лице које врши радњу, инфинитив је нелични глаголски облик.</a:t>
            </a:r>
          </a:p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Глаголи се у речницима наводе у инфинитиву.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Како се гради инфинитив?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Инфинитив се гради од инфинитивне основе и наставка – ти.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Глаголи у инфинитиву се завршавају наставцима – ти (певати), - сти (пасти) и – ћи (рећи).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Како се одређује инфинитивна основа?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Код глагола који се у инфинитиву завршавају наставком – ти инфинитивна основа се добија одбијањем тог наставка, нпр: 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радити         ради - ти        ради (инф.  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основа)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2362200" y="5105400"/>
            <a:ext cx="7620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4495800" y="4953000"/>
            <a:ext cx="609600" cy="457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5400000">
            <a:off x="4495800" y="4953000"/>
            <a:ext cx="457200" cy="457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ight Arrow 8"/>
          <p:cNvSpPr/>
          <p:nvPr/>
        </p:nvSpPr>
        <p:spPr>
          <a:xfrm>
            <a:off x="5029200" y="5105400"/>
            <a:ext cx="7620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Код глагола који се у инфинитиву завршавају наставцима – сти и – ћи, инфинитивна основа се добија одбијањем наставка – ох за прво лице једнине аориста, нпр: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пасти – пад – ох        пад (инф.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снова)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рећи – рек – ох         рек (инф.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снова)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rot="10800000" flipV="1">
            <a:off x="3505200" y="5029200"/>
            <a:ext cx="38100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505200" y="5029200"/>
            <a:ext cx="38100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ight Arrow 7"/>
          <p:cNvSpPr/>
          <p:nvPr/>
        </p:nvSpPr>
        <p:spPr>
          <a:xfrm>
            <a:off x="3962400" y="5105400"/>
            <a:ext cx="6096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 smtClean="0"/>
              <a:t>         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 rot="10800000" flipV="1">
            <a:off x="3200400" y="5638800"/>
            <a:ext cx="457200" cy="381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00400" y="5638800"/>
            <a:ext cx="533400" cy="381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ight Arrow 12"/>
          <p:cNvSpPr/>
          <p:nvPr/>
        </p:nvSpPr>
        <p:spPr>
          <a:xfrm>
            <a:off x="3810000" y="5791200"/>
            <a:ext cx="6858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Инфинитив је прост глаголски облик.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Прости глаголски облици су они који се састоје само од једне речи , односно они који се граде од неке основе и одговарајућих наставака.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81</TotalTime>
  <Words>417</Words>
  <Application>Microsoft Office PowerPoint</Application>
  <PresentationFormat>On-screen Show (4:3)</PresentationFormat>
  <Paragraphs>47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Flow</vt:lpstr>
      <vt:lpstr>Инфинитив</vt:lpstr>
      <vt:lpstr>Обратите пажњу на истакнуте речи у пословицама:</vt:lpstr>
      <vt:lpstr>Slide 3</vt:lpstr>
      <vt:lpstr>Slide 4</vt:lpstr>
      <vt:lpstr>Инфинитив је основни глаголски облик којим се само именује глаголска радња, а не казује нам ни време вршења радње, ни лице, а ни број.</vt:lpstr>
      <vt:lpstr>Како се гради инфинитив?</vt:lpstr>
      <vt:lpstr>Како се одређује инфинитивна основа?</vt:lpstr>
      <vt:lpstr>Slide 8</vt:lpstr>
      <vt:lpstr>Slide 9</vt:lpstr>
      <vt:lpstr>Када се користи инфинитив?</vt:lpstr>
      <vt:lpstr>У наредним реченицама уочите глаголе у инфинитиву и одредите њихове инфинитивне основе: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Инфинитив</dc:title>
  <dc:creator>mihailo</dc:creator>
  <cp:lastModifiedBy>mihailo</cp:lastModifiedBy>
  <cp:revision>11</cp:revision>
  <dcterms:created xsi:type="dcterms:W3CDTF">2015-01-15T11:18:43Z</dcterms:created>
  <dcterms:modified xsi:type="dcterms:W3CDTF">2015-01-15T12:40:10Z</dcterms:modified>
</cp:coreProperties>
</file>